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  <p:sldId id="28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6" autoAdjust="0"/>
    <p:restoredTop sz="94649" autoAdjust="0"/>
  </p:normalViewPr>
  <p:slideViewPr>
    <p:cSldViewPr>
      <p:cViewPr>
        <p:scale>
          <a:sx n="75" d="100"/>
          <a:sy n="75" d="100"/>
        </p:scale>
        <p:origin x="-594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061929"/>
              </p:ext>
            </p:extLst>
          </p:nvPr>
        </p:nvGraphicFramePr>
        <p:xfrm>
          <a:off x="323528" y="332656"/>
          <a:ext cx="8568952" cy="633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86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Between </a:t>
                      </a:r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대표 사진 및 기본적인 정보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42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2" descr="C:\Users\JavaPro\Desktop\'청춘'\정보통신전자공학부\SW융합\파이널프로젝트\벤치마킹\장재영\비트윈 캡쳐자료\Screenshot_2015-07-10-21-15-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2880320" cy="51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983377"/>
              </p:ext>
            </p:extLst>
          </p:nvPr>
        </p:nvGraphicFramePr>
        <p:xfrm>
          <a:off x="5652120" y="908720"/>
          <a:ext cx="3168352" cy="5248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메뉴를 선택할 수 있는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메뉴 바가 존재한다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사용자의 사진과 이름을 제공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하고 도시와 도시의 날씨를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대표 사진이다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상단의 아이콘을 누르면 대표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사진을 수정할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추억 상자 기능으로 </a:t>
                      </a:r>
                      <a:r>
                        <a:rPr lang="ko-KR" altLang="en-US" sz="1200" baseline="0" dirty="0" smtClean="0"/>
                        <a:t>클릭 시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추억으로 저장 해 놓은 정보들을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D-Day </a:t>
                      </a:r>
                      <a:r>
                        <a:rPr lang="ko-KR" altLang="en-US" sz="1200" dirty="0" smtClean="0"/>
                        <a:t>기능으로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소중한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날을 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기억할 수 있는 기념일로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 상자를 클릭하면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Between</a:t>
                      </a:r>
                      <a:r>
                        <a:rPr lang="ko-KR" altLang="en-US" sz="1200" dirty="0" smtClean="0"/>
                        <a:t>에서 제공하는 여러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가지 이벤트에 참석이 가능하다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채팅 방으로 이동할 수 있는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버튼으로 클릭하면 채팅 창이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형성된다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756592" y="283541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18955" y="171532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5902" y="503415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3608" y="55892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3608" y="144633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99992" y="196303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75956" y="283541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35796" y="503415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99892" y="503415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38713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</a:t>
                      </a:r>
                      <a:r>
                        <a:rPr lang="ko-KR" altLang="en-US" sz="1200" b="1" dirty="0" smtClean="0"/>
                        <a:t> 삭제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댓글을</a:t>
                      </a:r>
                      <a:r>
                        <a:rPr lang="ko-KR" altLang="en-US" sz="1200" b="1" dirty="0" smtClean="0"/>
                        <a:t> 삭제한다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218" name="Picture 2" descr="C:\Users\JavaPro\Desktop\'청춘'\정보통신전자공학부\SW융합\파이널프로젝트\벤치마킹\장재영\비트윈 캡쳐자료\Screenshot_2015-07-10-21-25-5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52" y="1252111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289"/>
              </p:ext>
            </p:extLst>
          </p:nvPr>
        </p:nvGraphicFramePr>
        <p:xfrm>
          <a:off x="5652120" y="908720"/>
          <a:ext cx="3168352" cy="45262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버튼을 클릭 하면 </a:t>
                      </a:r>
                      <a:r>
                        <a:rPr lang="ko-KR" altLang="en-US" sz="1200" baseline="0" dirty="0" err="1" smtClean="0"/>
                        <a:t>댓글</a:t>
                      </a:r>
                      <a:r>
                        <a:rPr lang="ko-KR" altLang="en-US" sz="1200" baseline="0" dirty="0" smtClean="0"/>
                        <a:t> 삭제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화면이 제공되고 </a:t>
                      </a:r>
                      <a:r>
                        <a:rPr lang="ko-KR" altLang="en-US" sz="1200" baseline="0" dirty="0" err="1" smtClean="0"/>
                        <a:t>댓글</a:t>
                      </a:r>
                      <a:r>
                        <a:rPr lang="ko-KR" altLang="en-US" sz="1200" baseline="0" dirty="0" smtClean="0"/>
                        <a:t> 삭제를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진행할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291756" y="35641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21" name="Picture 5" descr="C:\Users\JavaPro\Desktop\'청춘'\정보통신전자공학부\SW융합\파이널프로젝트\벤치마킹\장재영\비트윈 캡쳐자료\Screenshot_2015-07-10-21-27-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8496" r="9055" b="34337"/>
          <a:stretch/>
        </p:blipFill>
        <p:spPr bwMode="auto">
          <a:xfrm>
            <a:off x="3547165" y="2225394"/>
            <a:ext cx="1744821" cy="10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7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474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사진을 상세하게 본다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사진만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3" name="Picture 3" descr="C:\Users\JavaPro\Desktop\'청춘'\정보통신전자공학부\SW융합\파이널프로젝트\벤치마킹\장재영\비트윈 캡쳐자료\Screenshot_2015-07-10-21-29-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37042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07938"/>
              </p:ext>
            </p:extLst>
          </p:nvPr>
        </p:nvGraphicFramePr>
        <p:xfrm>
          <a:off x="5652120" y="908720"/>
          <a:ext cx="3168352" cy="4690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클릭하면 사진을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확대 및 축소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추억 상자 버튼 클릭 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아이콘이 변경되고 추억 상자에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해당 사진이 저장된다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 버튼으로 클릭 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 저장하기와 사진 공유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화면이 제공된다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버튼으로 클릭 시 작성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모드로 변경되고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달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더</a:t>
                      </a:r>
                      <a:r>
                        <a:rPr lang="ko-KR" altLang="en-US" sz="1200" baseline="0" dirty="0" smtClean="0"/>
                        <a:t> 보기를 클릭하면 삭제와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수정을 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저장하기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사진이 저장되고 사진 공유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버튼을 클릭하면 사진 공유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앱</a:t>
                      </a:r>
                      <a:r>
                        <a:rPr lang="ko-KR" altLang="en-US" sz="1200" dirty="0" smtClean="0"/>
                        <a:t> 목록이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00763" y="259845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4" name="Picture 4" descr="C:\Users\JavaPro\Desktop\'청춘'\정보통신전자공학부\SW융합\파이널프로젝트\벤치마킹\장재영\비트윈 캡쳐자료\Screenshot_2015-07-10-21-30-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32" t="79318" r="1988" b="14360"/>
          <a:stretch/>
        </p:blipFill>
        <p:spPr bwMode="auto">
          <a:xfrm>
            <a:off x="3419872" y="4686064"/>
            <a:ext cx="563729" cy="52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39552" y="50618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21024" y="50618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95736" y="50618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15816" y="45142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5" name="Picture 5" descr="C:\Users\JavaPro\Desktop\'청춘'\정보통신전자공학부\SW융합\파이널프로젝트\벤치마킹\장재영\비트윈 캡쳐자료\Screenshot_2015-07-10-21-30-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41808" r="7024" b="37988"/>
          <a:stretch/>
        </p:blipFill>
        <p:spPr bwMode="auto">
          <a:xfrm>
            <a:off x="3689160" y="3254391"/>
            <a:ext cx="1588221" cy="66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69556" y="284739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JavaPro\Desktop\'청춘'\정보통신전자공학부\SW융합\파이널프로젝트\벤치마킹\장재영\비트윈 캡쳐자료\Screenshot_2015-07-10-21-29-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37042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73675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삭제 및 날짜 변경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삭제와 날짜를 변경할 수 있다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361593"/>
              </p:ext>
            </p:extLst>
          </p:nvPr>
        </p:nvGraphicFramePr>
        <p:xfrm>
          <a:off x="5652120" y="908720"/>
          <a:ext cx="3168352" cy="53491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더</a:t>
                      </a:r>
                      <a:r>
                        <a:rPr lang="ko-KR" altLang="en-US" sz="1200" baseline="0" dirty="0" smtClean="0"/>
                        <a:t> 보기 버튼을 클릭하면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삭제를 진행할 수 있는 삭제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버튼과 날짜를 변경할 수 있는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날짜 변경하기 버튼이 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 변경하기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</a:t>
                      </a:r>
                      <a:r>
                        <a:rPr lang="ko-KR" altLang="en-US" sz="1200" baseline="0" dirty="0" smtClean="0"/>
                        <a:t> 정보에 대한 날짜를 변경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 변경하기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달력 형태</a:t>
                      </a:r>
                      <a:r>
                        <a:rPr lang="ko-KR" altLang="en-US" sz="1200" baseline="0" dirty="0" smtClean="0"/>
                        <a:t>의 화면이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374876" y="49898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 descr="C:\Users\JavaPro\Desktop\'청춘'\정보통신전자공학부\SW융합\파이널프로젝트\벤치마킹\장재영\비트윈 캡쳐자료\Screenshot_2015-07-10-21-31-1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t="42869" r="7407" b="38542"/>
          <a:stretch/>
        </p:blipFill>
        <p:spPr bwMode="auto">
          <a:xfrm>
            <a:off x="2843808" y="4304766"/>
            <a:ext cx="2347634" cy="9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JavaPro\Desktop\'청춘'\정보통신전자공학부\SW융합\파이널프로젝트\벤치마킹\장재영\비트윈 캡쳐자료\Screenshot_2015-07-10-21-31-2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9219" r="12950" b="5194"/>
          <a:stretch/>
        </p:blipFill>
        <p:spPr bwMode="auto">
          <a:xfrm>
            <a:off x="3635896" y="1378080"/>
            <a:ext cx="1321111" cy="2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93475" y="49893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7531" y="123704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avaPro\Desktop\'청춘'\정보통신전자공학부\SW융합\파이널프로젝트\벤치마킹\장재영\비트윈 캡쳐자료\Screenshot_2015-07-10-21-32-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41022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94979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올리기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사진을 찍거나 골라서 업로드 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사진만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451207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‘+’</a:t>
                      </a:r>
                      <a:r>
                        <a:rPr lang="ko-KR" altLang="en-US" sz="1200" dirty="0" smtClean="0"/>
                        <a:t>버튼을 클릭하면 사진 보내기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화면이 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찍거나 앨범 중에 사진을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선택하여 업로드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동영상도 업로드 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 작성하기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사진만 보기 메뉴에서 메모를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작성할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627784" y="38493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27784" y="45324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5856" y="14127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7784" y="302669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avaPro\Desktop\'청춘'\정보통신전자공학부\SW융합\파이널프로젝트\벤치마킹\장재영\비트윈 캡쳐자료\Screenshot_2015-07-10-21-32-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97429"/>
            <a:ext cx="2714848" cy="482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607270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 보기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일정 보기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달력을</a:t>
                      </a:r>
                      <a:r>
                        <a:rPr lang="ko-KR" altLang="en-US" sz="1200" b="1" baseline="0" dirty="0" smtClean="0"/>
                        <a:t> 형태의 화면을 통해 게시 내용을</a:t>
                      </a:r>
                      <a:endParaRPr lang="en-US" altLang="ko-KR" sz="1200" b="1" baseline="0" dirty="0" smtClean="0"/>
                    </a:p>
                    <a:p>
                      <a:pPr algn="ctr" latinLnBrk="1"/>
                      <a:r>
                        <a:rPr lang="ko-KR" altLang="en-US" sz="1200" b="1" baseline="0" dirty="0" smtClean="0"/>
                        <a:t>간략하게 확인할 수 있다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942387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달력 보기 버튼을 클릭해서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달력 보기 메뉴로 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이전 달로 이동하기 버튼을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클릭해서 이전달로 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달로 이동하기 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클릭해서 다음달로 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‘+’</a:t>
                      </a:r>
                      <a:r>
                        <a:rPr lang="ko-KR" altLang="en-US" sz="1200" dirty="0" smtClean="0"/>
                        <a:t>버튼을 클릭하면 일정이나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기념일을 추가할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67544" y="19549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9024" y="19549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51424" y="149085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9632" y="129742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484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39" name="Picture 3" descr="C:\Users\JavaPro\Desktop\'청춘'\정보통신전자공학부\SW융합\파이널프로젝트\벤치마킹\장재영\비트윈 캡쳐자료\Screenshot_2015-07-10-21-35-5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t="27905" r="38770" b="23580"/>
          <a:stretch/>
        </p:blipFill>
        <p:spPr bwMode="auto">
          <a:xfrm>
            <a:off x="3782747" y="1568462"/>
            <a:ext cx="1130099" cy="18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JavaPro\Desktop\'청춘'\정보통신전자공학부\SW융합\파이널프로젝트\벤치마킹\장재영\비트윈 캡쳐자료\Screenshot_2015-07-10-21-33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82" y="1196753"/>
            <a:ext cx="279481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11613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제목과 위치를 기록한다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위치도 텍스트 형태로 입력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일정이 하루</a:t>
                      </a:r>
                      <a:r>
                        <a:rPr lang="ko-KR" altLang="en-US" sz="1200" baseline="0" dirty="0" smtClean="0"/>
                        <a:t> 종일의 일정인지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체크한다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일정이 시작과 종료 시간을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설정할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반복 버튼을 클릭하면 반복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구간에 대한 설정을 진행할 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버튼을 클릭하면 알림의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시간에 대한 설정을 진행할 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일정에 대한 메모를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기록할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843808" y="285096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2911" y="368102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34361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0848" y="13407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47864" y="530901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340" name="Picture 4" descr="C:\Users\JavaPro\Desktop\'청춘'\정보통신전자공학부\SW융합\파이널프로젝트\벤치마킹\장재영\비트윈 캡쳐자료\Screenshot_2015-07-10-21-36-2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 t="38629" r="7344" b="35181"/>
          <a:stretch/>
        </p:blipFill>
        <p:spPr bwMode="auto">
          <a:xfrm>
            <a:off x="3810769" y="3385688"/>
            <a:ext cx="1522462" cy="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462876" y="314362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341" name="Picture 5" descr="C:\Users\JavaPro\Desktop\'청춘'\정보통신전자공학부\SW융합\파이널프로젝트\벤치마킹\장재영\비트윈 캡쳐자료\Screenshot_2015-07-10-21-36-2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19922" r="7084" b="16094"/>
          <a:stretch/>
        </p:blipFill>
        <p:spPr bwMode="auto">
          <a:xfrm>
            <a:off x="4046466" y="4401601"/>
            <a:ext cx="1461638" cy="19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572000" y="42210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44275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1852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기념일에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관한 정보를 입력할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제목을 입력한다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기념일의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종류를 선택할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홈 화면 표시 체크 박스를 클릭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하면 </a:t>
                      </a:r>
                      <a:r>
                        <a:rPr lang="ko-KR" altLang="en-US" sz="1200" dirty="0" err="1" smtClean="0"/>
                        <a:t>비트윈</a:t>
                      </a:r>
                      <a:r>
                        <a:rPr lang="ko-KR" altLang="en-US" sz="1200" dirty="0" smtClean="0"/>
                        <a:t> 홈 화면의 기념일에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표시된다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 버튼을 클릭하면 달력이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제공되고 해당 기념일의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날짜를 등록할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362" name="Picture 2" descr="C:\Users\JavaPro\Desktop\'청춘'\정보통신전자공학부\SW융합\파이널프로젝트\벤치마킹\장재영\비트윈 캡쳐자료\Screenshot_2015-07-10-21-33-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02" y="1134657"/>
            <a:ext cx="2880320" cy="51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052294" y="17726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194" y="20841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82920" y="252463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82920" y="29800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JavaPro\Desktop\'청춘'\정보통신전자공학부\SW융합\파이널프로젝트\벤치마킹\장재영\비트윈 캡쳐자료\Screenshot_2015-07-10-21-36-4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t="24242" r="7831" b="19976"/>
          <a:stretch/>
        </p:blipFill>
        <p:spPr bwMode="auto">
          <a:xfrm>
            <a:off x="3779912" y="1321684"/>
            <a:ext cx="1704280" cy="198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380024" y="113465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JavaPro\Desktop\'청춘'\정보통신전자공학부\SW융합\파이널프로젝트\벤치마킹\장재영\비트윈 캡쳐자료\Screenshot_2015-07-10-21-36-1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9687" r="12917" b="5234"/>
          <a:stretch/>
        </p:blipFill>
        <p:spPr bwMode="auto">
          <a:xfrm>
            <a:off x="3827264" y="3367035"/>
            <a:ext cx="1416248" cy="288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847884" y="33674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78356" y="344964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6821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추가</a:t>
                      </a:r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92759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기념일이 등록된다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설정일을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일로 세기 체크박스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클릭하면  해당 날짜를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일로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카운트 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반복 버튼을 클릭하면 반복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주기에 대한 설정을 진행할 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버튼을 클릭하면 알림을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시간을 설정할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간략하게 기념일에 대한 메모를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작성할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318402" y="470259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362" name="Picture 2" descr="C:\Users\JavaPro\Desktop\'청춘'\정보통신전자공학부\SW융합\파이널프로젝트\벤치마킹\장재영\비트윈 캡쳐자료\Screenshot_2015-07-10-21-33-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02" y="1134657"/>
            <a:ext cx="2880320" cy="51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304322" y="13646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1362" y="380138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809680" y="29800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809680" y="343541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612576" y="159004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0106" y="55172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1814244" y="389080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425677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Picture 3" descr="C:\Users\JavaPro\Desktop\'청춘'\정보통신전자공학부\SW융합\파이널프로젝트\벤치마킹\장재영\비트윈 캡쳐자료\Screenshot_2015-07-10-21-35-5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t="27905" r="38770" b="23580"/>
          <a:stretch/>
        </p:blipFill>
        <p:spPr bwMode="auto">
          <a:xfrm>
            <a:off x="4211960" y="1562124"/>
            <a:ext cx="1130099" cy="18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77009" y="13646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Picture 5" descr="C:\Users\JavaPro\Desktop\'청춘'\정보통신전자공학부\SW융합\파이널프로젝트\벤치마킹\장재영\비트윈 캡쳐자료\Screenshot_2015-07-10-21-36-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19922" r="7084" b="16094"/>
          <a:stretch/>
        </p:blipFill>
        <p:spPr bwMode="auto">
          <a:xfrm>
            <a:off x="4012558" y="3663108"/>
            <a:ext cx="1461638" cy="19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644008" y="346724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avaPro\Desktop\'청춘'\정보통신전자공학부\SW융합\파이널프로젝트\벤치마킹\장재영\비트윈 캡쳐자료\Screenshot_2015-07-10-21-38-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34209"/>
            <a:ext cx="2673470" cy="47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99218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달력과 해당 날짜의 기념일 및 일정을 확인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71236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등록한 일정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및 기념일은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달력 보기 화면의 하단부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등록 된 날짜에 표시된다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다른 날짜를 클릭하여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해당 날짜의 일정 및 기념일을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727770" y="27640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02264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avaPro\Desktop\'청춘'\정보통신전자공학부\SW융합\파이널프로젝트\벤치마킹\장재영\비트윈 캡쳐자료\Screenshot_2015-07-10-21-38-4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14350"/>
            <a:ext cx="2808312" cy="49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9989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사항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설정과 공지사항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err="1" smtClean="0"/>
                        <a:t>기프트샵</a:t>
                      </a:r>
                      <a:r>
                        <a:rPr lang="ko-KR" altLang="en-US" sz="1200" b="1" baseline="0" dirty="0" smtClean="0"/>
                        <a:t> 등의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93342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기타 사항</a:t>
                      </a:r>
                      <a:r>
                        <a:rPr lang="ko-KR" altLang="en-US" sz="1200" baseline="0" dirty="0" smtClean="0"/>
                        <a:t> 및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서비스들에 대한 설정을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진행할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등록된 개인 프로필을 수정 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비트윈에서</a:t>
                      </a:r>
                      <a:r>
                        <a:rPr lang="ko-KR" altLang="en-US" sz="1200" dirty="0" smtClean="0"/>
                        <a:t> 제공하는 공지사항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앱의</a:t>
                      </a:r>
                      <a:r>
                        <a:rPr lang="ko-KR" altLang="en-US" sz="1200" dirty="0" smtClean="0"/>
                        <a:t> 설정 스티커 스토어에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연결할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기프트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샵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쿠폰 </a:t>
                      </a:r>
                      <a:r>
                        <a:rPr lang="ko-KR" altLang="en-US" sz="1200" dirty="0" err="1" smtClean="0"/>
                        <a:t>샵</a:t>
                      </a:r>
                      <a:r>
                        <a:rPr lang="ko-KR" altLang="en-US" sz="1200" dirty="0" smtClean="0"/>
                        <a:t> 등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유료 서비스를 이용할 수 있고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테마를 수정할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비트윈과</a:t>
                      </a:r>
                      <a:r>
                        <a:rPr lang="ko-KR" altLang="en-US" sz="1200" dirty="0" smtClean="0"/>
                        <a:t> 연관된 다른 </a:t>
                      </a:r>
                      <a:r>
                        <a:rPr lang="ko-KR" altLang="en-US" sz="1200" dirty="0" err="1" smtClean="0"/>
                        <a:t>앱을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다운 받을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7504" y="21328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04" y="302669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23728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03848" y="21328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504" y="44589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avaPro\Desktop\'청춘'\정보통신전자공학부\SW융합\파이널프로젝트\벤치마킹\장재영\비트윈 캡쳐자료\Screenshot_2015-07-10-21-21-5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8" y="1228948"/>
            <a:ext cx="2791888" cy="496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09239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및 메모 게시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및 메모를 게시한다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76079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메뉴 바 중 사진 및 메모 게시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버튼을 클릭하면 사진 및 메모를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게시</a:t>
                      </a:r>
                      <a:r>
                        <a:rPr lang="ko-KR" altLang="en-US" sz="1200" baseline="0" dirty="0" smtClean="0"/>
                        <a:t> 할 수 있는 창으로 이동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버튼은 기본으로 설정되어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있고 클릭 시 사진과 메모를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순서대로 화면에서 볼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46672" y="186639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1600" y="13407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7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7364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</a:t>
                      </a:r>
                      <a:r>
                        <a:rPr lang="ko-KR" altLang="en-US" sz="1200" b="1" dirty="0" smtClean="0"/>
                        <a:t>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프로필 수정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프로필을 수정할 수 있다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사항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011008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수정 된 개인 프로필 내용이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저장된다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이름을 수정할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상태 메시지를 수정할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생일을 수정할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성별을 수정할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계정과 상대방의 계정을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수정할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비밀번호를 수정하거나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상대방과의 연결을 끊을 수 있고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로그아웃을 진행할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955631" y="202820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62126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25540" y="125736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00" name="Picture 4" descr="C:\Users\JavaPro\Desktop\그림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36905"/>
            <a:ext cx="2088232" cy="493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962126" y="31409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62126" y="363317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7243" y="459062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62126" y="53732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avaPro\Desktop\'청춘'\정보통신전자공학부\SW융합\파이널프로젝트\벤치마킹\장재영\비트윈 캡쳐자료\Screenshot_2015-07-10-21-38-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4839"/>
            <a:ext cx="2751511" cy="489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167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알림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비트윈</a:t>
                      </a:r>
                      <a:r>
                        <a:rPr lang="ko-KR" altLang="en-US" sz="1200" b="1" baseline="0" dirty="0" err="1" smtClean="0"/>
                        <a:t>의</a:t>
                      </a:r>
                      <a:r>
                        <a:rPr lang="ko-KR" altLang="en-US" sz="1200" b="1" baseline="0" dirty="0" smtClean="0"/>
                        <a:t> 주요 기능들의 알림을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46620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알림 </a:t>
                      </a:r>
                      <a:r>
                        <a:rPr lang="ko-KR" altLang="en-US" sz="1200" dirty="0" err="1" smtClean="0"/>
                        <a:t>히스토리가</a:t>
                      </a:r>
                      <a:r>
                        <a:rPr lang="ko-KR" altLang="en-US" sz="1200" dirty="0" smtClean="0"/>
                        <a:t> 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알림을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알림의 해당 내용으로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731130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3768" y="14127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avaPro\Desktop\'청춘'\정보통신전자공학부\SW융합\파이널프로젝트\벤치마킹\장재영\비트윈 캡쳐자료\Screenshot_2015-07-10-21-39-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2808312" cy="49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89687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상대방과의 채팅을 진행한다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모든 기능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33950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상단의 화살표를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멀티미디어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대화 편집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기능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옵션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바로가기</a:t>
                      </a:r>
                      <a:r>
                        <a:rPr lang="ko-KR" altLang="en-US" sz="1200" dirty="0" smtClean="0"/>
                        <a:t> 메뉴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‘+’</a:t>
                      </a:r>
                      <a:r>
                        <a:rPr lang="ko-KR" altLang="en-US" sz="1200" dirty="0" smtClean="0"/>
                        <a:t>버튼을 클릭하면  카메라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동영상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음성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모바일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쿠폰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스티커 스토어 메뉴 제공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아이콘을 클릭하면 </a:t>
                      </a:r>
                      <a:r>
                        <a:rPr lang="ko-KR" altLang="en-US" sz="1200" dirty="0" err="1" smtClean="0"/>
                        <a:t>비트윈에서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제공하는 </a:t>
                      </a:r>
                      <a:r>
                        <a:rPr lang="ko-KR" altLang="en-US" sz="1200" dirty="0" err="1" smtClean="0"/>
                        <a:t>이모티콘과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이모티콘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구입 서비스 메뉴가 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전송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입력한 메시지가 전송된다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93597" y="54452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9712" y="59616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0792" y="158177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323538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47" name="Picture 3" descr="C:\Users\JavaPro\Desktop\'청춘'\정보통신전자공학부\SW융합\파이널프로젝트\벤치마킹\장재영\비트윈 캡쳐자료\Screenshot_2015-07-10-21-39-4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1" b="1"/>
          <a:stretch/>
        </p:blipFill>
        <p:spPr bwMode="auto">
          <a:xfrm>
            <a:off x="-2883017" y="5109186"/>
            <a:ext cx="288301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avaPro\Desktop\'청춘'\정보통신전자공학부\SW융합\파이널프로젝트\벤치마킹\장재영\비트윈 캡쳐자료\Screenshot_2015-07-10-21-41-1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" b="71742"/>
          <a:stretch/>
        </p:blipFill>
        <p:spPr bwMode="auto">
          <a:xfrm>
            <a:off x="2483768" y="2082014"/>
            <a:ext cx="2878584" cy="12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414631" y="573391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JavaPro\Desktop\'청춘'\정보통신전자공학부\SW융합\파이널프로젝트\벤치마킹\장재영\비트윈 캡쳐자료\Screenshot_2015-07-10-21-41-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" b="71742"/>
          <a:stretch/>
        </p:blipFill>
        <p:spPr bwMode="auto">
          <a:xfrm>
            <a:off x="1043608" y="1404718"/>
            <a:ext cx="3744416" cy="160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02941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 상단 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다양한 기능을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89094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멀티미디어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공유한 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음성 메시지의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내용을 보여준다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대화 편집은 현재 채팅 창에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진행중인 채팅 내용을 편집하는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기능이다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삭제할 수 있음</a:t>
                      </a:r>
                      <a:r>
                        <a:rPr lang="en-US" altLang="ko-KR" sz="1200" dirty="0" smtClean="0"/>
                        <a:t>(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07704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63788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91880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JavaPro\Desktop\'청춘'\정보통신전자공학부\SW융합\파이널프로젝트\벤치마킹\장재영\비트윈 캡쳐자료\Screenshot_2015-07-10-21-41-3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29743"/>
          <a:stretch/>
        </p:blipFill>
        <p:spPr bwMode="auto">
          <a:xfrm>
            <a:off x="682386" y="3254391"/>
            <a:ext cx="1730556" cy="198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30358" y="27773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1" name="Picture 3" descr="C:\Users\JavaPro\Desktop\'청춘'\정보통신전자공학부\SW융합\파이널프로젝트\벤치마킹\장재영\비트윈 캡쳐자료\Screenshot_2015-07-10-21-42-2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87"/>
          <a:stretch/>
        </p:blipFill>
        <p:spPr bwMode="auto">
          <a:xfrm>
            <a:off x="2631404" y="3535262"/>
            <a:ext cx="2888969" cy="277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531712" y="321707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7826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기능</a:t>
                      </a:r>
                      <a:r>
                        <a:rPr lang="en-US" altLang="ko-KR" sz="1200" b="1" baseline="0" dirty="0" smtClean="0"/>
                        <a:t> / </a:t>
                      </a:r>
                      <a:r>
                        <a:rPr lang="ko-KR" altLang="en-US" sz="1200" b="1" baseline="0" dirty="0" smtClean="0"/>
                        <a:t>옵션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옵션을 설정할 수 있다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 상단 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302625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배경과 글꼴 크기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대화 내용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내보내기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스티커 설정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설정할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업로드의 질과 음성 녹음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간편 모드 사용 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핸드셋</a:t>
                      </a:r>
                      <a:r>
                        <a:rPr lang="ko-KR" altLang="en-US" sz="1200" dirty="0" smtClean="0"/>
                        <a:t> 모드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세로화면 고정 등을 설정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스티커를 구입할 수 있는데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스티커는 그룹별로 묶어져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하단의</a:t>
                      </a:r>
                      <a:r>
                        <a:rPr lang="ko-KR" altLang="en-US" sz="1200" baseline="0" dirty="0" smtClean="0"/>
                        <a:t> 메뉴의 설정을 통해서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글씨의 크기를 설정함과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동시에 확인할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194" name="Picture 2" descr="C:\Users\JavaPro\Desktop\'청춘'\정보통신전자공학부\SW융합\파이널프로젝트\벤치마킹\장재영\비트윈 캡쳐자료\Screenshot_2015-07-10-21-42-3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2808312" cy="49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61163" y="196588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63845" y="408020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63845" y="325439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2" descr="C:\Users\JavaPro\Desktop\'청춘'\정보통신전자공학부\SW융합\파이널프로젝트\벤치마킹\장재영\비트윈 캡쳐자료\Screenshot_2015-07-10-21-43-2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349" y="1292157"/>
            <a:ext cx="1735731" cy="30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04321" y="15096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avaPro\Desktop\'청춘'\정보통신전자공학부\SW융합\파이널프로젝트\벤치마킹\장재영\비트윈 캡쳐자료\Screenshot_2015-07-10-21-39-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1149"/>
            <a:ext cx="2755663" cy="489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79038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 하단 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하단 메뉴를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266270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카메라 버튼을 클릭하면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사진과 동영상 촬영으로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진행된다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버튼을 클릭하면 앨범 중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어떤 사진을 전송 할 것인지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선택할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동영상 버튼을 클릭하면 스마트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폰 내부에 저장되어 있는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동영상 목록을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음성 버튼을 클릭하면 전송할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음성을 녹음할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쿠폰샵</a:t>
                      </a:r>
                      <a:r>
                        <a:rPr lang="ko-KR" altLang="en-US" sz="1200" dirty="0" smtClean="0"/>
                        <a:t>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쿠폰샵으로</a:t>
                      </a:r>
                      <a:r>
                        <a:rPr lang="ko-KR" altLang="en-US" sz="1200" dirty="0" smtClean="0"/>
                        <a:t> 연결된다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 스토어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스토어로 연결된다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724" y="42906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9632" y="42906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23728" y="42906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3724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9632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3728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19" name="Picture 3" descr="C:\Users\JavaPro\Desktop\'청춘'\정보통신전자공학부\SW융합\파이널프로젝트\벤치마킹\장재영\비트윈 캡쳐자료\Screenshot_2015-07-10-21-40-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2" t="38880" r="8740" b="35000"/>
          <a:stretch/>
        </p:blipFill>
        <p:spPr bwMode="auto">
          <a:xfrm>
            <a:off x="3763137" y="1247556"/>
            <a:ext cx="154352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887575" y="12242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20" name="Picture 4" descr="C:\Users\JavaPro\Desktop\'청춘'\정보통신전자공학부\SW융합\파이널프로젝트\벤치마킹\장재영\비트윈 캡쳐자료\Screenshot_2015-07-10-21-40-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9"/>
          <a:stretch/>
        </p:blipFill>
        <p:spPr bwMode="auto">
          <a:xfrm>
            <a:off x="3724233" y="2373894"/>
            <a:ext cx="1693683" cy="226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456178" y="209034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21" name="Picture 5" descr="C:\Users\JavaPro\Desktop\'청춘'\정보통신전자공학부\SW융합\파이널프로젝트\벤치마킹\장재영\비트윈 캡쳐자료\Screenshot_2015-07-10-21-40-2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6"/>
          <a:stretch/>
        </p:blipFill>
        <p:spPr bwMode="auto">
          <a:xfrm>
            <a:off x="3337698" y="5417215"/>
            <a:ext cx="2053933" cy="55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262529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13739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 하단 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추억 상자</a:t>
                      </a:r>
                      <a:r>
                        <a:rPr lang="en-US" altLang="ko-KR" sz="1200" b="1" dirty="0" smtClean="0"/>
                        <a:t>, D-Day,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이벤트 상자 등을 확인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08476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 해 놓은 추억 상자로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 해 놓은 기념일로 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비트윈에서</a:t>
                      </a:r>
                      <a:r>
                        <a:rPr lang="ko-KR" altLang="en-US" sz="1200" dirty="0" smtClean="0"/>
                        <a:t> 제공하는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이벤트 제공 서비스로 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추억 상자로 이동하면 추억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상자에 저장해 놓은 이미지와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메모가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007894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899882" y="329978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2" descr="C:\Users\JavaPro\Desktop\'청춘'\정보통신전자공학부\SW융합\파이널프로젝트\벤치마킹\장재영\비트윈 캡쳐자료\Screenshot_2015-07-10-21-15-1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" t="81157" r="3801" b="2578"/>
          <a:stretch/>
        </p:blipFill>
        <p:spPr bwMode="auto">
          <a:xfrm>
            <a:off x="1259632" y="1268760"/>
            <a:ext cx="3240360" cy="10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07604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23728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75856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3" name="Picture 3" descr="C:\Users\JavaPro\Desktop\'청춘'\정보통신전자공학부\SW융합\파이널프로젝트\벤치마킹\장재영\비트윈 캡쳐자료\Screenshot_2015-07-10-21-44-3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44"/>
          <a:stretch/>
        </p:blipFill>
        <p:spPr bwMode="auto">
          <a:xfrm>
            <a:off x="1763688" y="3026697"/>
            <a:ext cx="2726304" cy="253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511660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6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avaPro\Desktop\'청춘'\정보통신전자공학부\SW융합\파이널프로젝트\벤치마킹\장재영\비트윈 캡쳐자료\Screenshot_2015-07-10-21-44-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50599"/>
            <a:ext cx="2736304" cy="48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45967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D-Day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D-Day </a:t>
                      </a:r>
                      <a:r>
                        <a:rPr lang="ko-KR" altLang="en-US" sz="1200" b="1" dirty="0" smtClean="0"/>
                        <a:t>및 기념일 확인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59895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D-Day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버튼을 클릭하면 기념일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화면으로 넘어가고 기념일과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생일 등 목록을 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기념일을 클릭하면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상세 보기로 넘어간다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기념일 추가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기념일을 추가할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098144" y="44947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007894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19872" y="211592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55882" y="302669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avaPro\Desktop\'청춘'\정보통신전자공학부\SW융합\파이널프로젝트\벤치마킹\장재영\비트윈 캡쳐자료\Screenshot_2015-07-10-21-45-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4" y="1253461"/>
            <a:ext cx="2728527" cy="485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21724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 상자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 상자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 상자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17398"/>
              </p:ext>
            </p:extLst>
          </p:nvPr>
        </p:nvGraphicFramePr>
        <p:xfrm>
          <a:off x="5652120" y="908720"/>
          <a:ext cx="3168352" cy="5195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63803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1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 상자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비트윈에서</a:t>
                      </a:r>
                      <a:r>
                        <a:rPr lang="ko-KR" altLang="en-US" sz="1200" dirty="0" smtClean="0"/>
                        <a:t> 제공하는 각종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이벤트에 대한 정보를 제공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받을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‘X’</a:t>
                      </a:r>
                      <a:r>
                        <a:rPr lang="ko-KR" altLang="en-US" sz="1200" dirty="0" smtClean="0"/>
                        <a:t>버튼을 클릭하면 되돌아 간다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18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007894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19871" y="14591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99792" y="168462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5386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도시 및 날씨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도시를 설정하고 해당 도시의</a:t>
                      </a:r>
                      <a:r>
                        <a:rPr lang="ko-KR" altLang="en-US" sz="1200" b="1" baseline="0" dirty="0"/>
                        <a:t> </a:t>
                      </a:r>
                      <a:r>
                        <a:rPr lang="ko-KR" altLang="en-US" sz="1200" b="1" baseline="0" dirty="0" smtClean="0"/>
                        <a:t>날씨 정보 제공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 descr="C:\Users\JavaPro\Desktop\'청춘'\정보통신전자공학부\SW융합\파이널프로젝트\벤치마킹\장재영\비트윈 캡쳐자료\Screenshot_2015-07-10-21-45-3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12992" r="521" b="51223"/>
          <a:stretch/>
        </p:blipFill>
        <p:spPr bwMode="auto">
          <a:xfrm>
            <a:off x="1331640" y="3109432"/>
            <a:ext cx="3949700" cy="253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00953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도시와 날씨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도시를 설정할 수 있고 해당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도시의 날씨 정보를 불러들인다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007894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55866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302669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2" descr="C:\Users\JavaPro\Desktop\'청춘'\정보통신전자공학부\SW융합\파이널프로젝트\벤치마킹\장재영\비트윈 캡쳐자료\Screenshot_2015-07-10-21-15-1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00"/>
          <a:stretch/>
        </p:blipFill>
        <p:spPr bwMode="auto">
          <a:xfrm>
            <a:off x="1043608" y="1340768"/>
            <a:ext cx="2880320" cy="11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051720" y="19999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4265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사진만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 된 사진 및 메모 중 사진만 본다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409383"/>
              </p:ext>
            </p:extLst>
          </p:nvPr>
        </p:nvGraphicFramePr>
        <p:xfrm>
          <a:off x="5652120" y="908720"/>
          <a:ext cx="3168352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게시 된 사진 및 메모 중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 게시 사진만 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클릭 시 사진이 확대되고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사진에 대한 정보가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 descr="C:\Users\JavaPro\Desktop\'청춘'\정보통신전자공학부\SW융합\파이널프로젝트\벤치마킹\장재영\비트윈 캡쳐자료\Screenshot_2015-07-10-21-22-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02296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3628" y="27089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8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avaPro\Desktop\'청춘'\정보통신전자공학부\SW융합\파이널프로젝트\벤치마킹\장재영\비트윈 캡쳐자료\Screenshot_2015-07-10-21-15-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229262"/>
            <a:ext cx="2695515" cy="479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05003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대표 사진 바꾸기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대표 사진을 바꿀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54606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대표 사진을 클릭하면 대표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 설정과 관련된 화면이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대표 사진 바꾸기 메뉴를 통해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사진을 찍거나 앨범 중 선택하여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대표 사진을 수정할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043608" y="329978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338" name="Picture 2" descr="C:\Users\JavaPro\Desktop\'청춘'\정보통신전자공학부\SW융합\파이널프로젝트\벤치마킹\장재영\비트윈 캡쳐자료\Screenshot_2015-07-10-21-45-3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" t="30417" r="8147" b="26874"/>
          <a:stretch/>
        </p:blipFill>
        <p:spPr bwMode="auto">
          <a:xfrm>
            <a:off x="3336666" y="1395068"/>
            <a:ext cx="2100969" cy="190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644008" y="13547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0826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메모만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 된 사진과 메모 중 메모만 본다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146110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게시 된 사진 및 메모 중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 게시 사진만 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메모를 클릭하면 메모에 대한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정보를 제공 받는다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55866" y="22048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JavaPro\Desktop\'청춘'\정보통신전자공학부\SW융합\파이널프로젝트\벤치마킹\장재영\비트윈 캡쳐자료\Screenshot_2015-07-10-21-22-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96752"/>
            <a:ext cx="2808312" cy="49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79812" y="17494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3608" y="281946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8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avaPro\Desktop\'청춘'\정보통신전자공학부\SW융합\파이널프로젝트\벤치마킹\장재영\비트윈 캡쳐자료\Screenshot_2015-07-10-21-23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906" y="1196751"/>
            <a:ext cx="2820077" cy="501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50397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</a:t>
                      </a:r>
                      <a:r>
                        <a:rPr lang="ko-KR" altLang="en-US" sz="1200" b="1" baseline="0" dirty="0" smtClean="0"/>
                        <a:t>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메모만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46404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메모를 클릭하면 메모에 대한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상세 정보가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추억 상자 버튼으로 클릭 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해당 메모가 추억 상자에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담긴다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 버튼으로 클릭 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공유</a:t>
                      </a:r>
                      <a:r>
                        <a:rPr lang="ko-KR" altLang="en-US" sz="1200" baseline="0" dirty="0" smtClean="0"/>
                        <a:t> 할 수 있는 </a:t>
                      </a:r>
                      <a:r>
                        <a:rPr lang="ko-KR" altLang="en-US" sz="1200" baseline="0" dirty="0" err="1" smtClean="0"/>
                        <a:t>앱</a:t>
                      </a:r>
                      <a:r>
                        <a:rPr lang="ko-KR" altLang="en-US" sz="1200" baseline="0" dirty="0" smtClean="0"/>
                        <a:t> 목록이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버튼으로 클릭 시 작성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모드로 변경되고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달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더</a:t>
                      </a:r>
                      <a:r>
                        <a:rPr lang="ko-KR" altLang="en-US" sz="1200" baseline="0" dirty="0" smtClean="0"/>
                        <a:t> 보기를 클릭하면 삭제와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수정을 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07906" y="33569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64440" y="47971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45912" y="47971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20624" y="47971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75955" y="37022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38720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메모의 내용을</a:t>
                      </a:r>
                      <a:r>
                        <a:rPr lang="ko-KR" altLang="en-US" sz="1200" b="1" baseline="0" dirty="0" smtClean="0"/>
                        <a:t> 제공하고 공유 및 </a:t>
                      </a:r>
                      <a:r>
                        <a:rPr lang="ko-KR" altLang="en-US" sz="1200" b="1" baseline="0" dirty="0" err="1" smtClean="0"/>
                        <a:t>댓글을</a:t>
                      </a:r>
                      <a:r>
                        <a:rPr lang="ko-KR" altLang="en-US" sz="1200" b="1" baseline="0" dirty="0" smtClean="0"/>
                        <a:t> 게시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55178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수정하기 버튼으로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수정</a:t>
                      </a:r>
                      <a:r>
                        <a:rPr lang="ko-KR" altLang="en-US" sz="1200" baseline="0" dirty="0" smtClean="0"/>
                        <a:t> 모드로 변경된다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추억 상자 버튼으로 클릭 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해당 메모가 추억 상자에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담긴다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 버튼으로 클릭 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공유</a:t>
                      </a:r>
                      <a:r>
                        <a:rPr lang="ko-KR" altLang="en-US" sz="1200" baseline="0" dirty="0" smtClean="0"/>
                        <a:t> 할 수 있는 </a:t>
                      </a:r>
                      <a:r>
                        <a:rPr lang="ko-KR" altLang="en-US" sz="1200" baseline="0" dirty="0" err="1" smtClean="0"/>
                        <a:t>앱</a:t>
                      </a:r>
                      <a:r>
                        <a:rPr lang="ko-KR" altLang="en-US" sz="1200" baseline="0" dirty="0" smtClean="0"/>
                        <a:t> 목록이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버튼으로 클릭 시 작성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모드로 변경되고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달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더</a:t>
                      </a:r>
                      <a:r>
                        <a:rPr lang="ko-KR" altLang="en-US" sz="1200" baseline="0" dirty="0" smtClean="0"/>
                        <a:t> 보기를 클릭하면 삭제와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수정을 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번의 추억 상자 버튼을 클릭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하면 다음과 같이 아이콘이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버튼이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변경된다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번의 더</a:t>
                      </a:r>
                      <a:r>
                        <a:rPr lang="ko-KR" altLang="en-US" sz="1200" baseline="0" dirty="0" smtClean="0"/>
                        <a:t> 보기 버튼을 클릭하면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삭제와 수정 버튼이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9092" y="13407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JavaPro\Desktop\'청춘'\정보통신전자공학부\SW융합\파이널프로젝트\벤치마킹\장재영\비트윈 캡쳐자료\Screenshot_2015-07-10-21-23-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09588"/>
            <a:ext cx="2808312" cy="49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253372" y="295789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75656" y="34132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57128" y="34132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31840" y="34132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JavaPro\Desktop\'청춘'\정보통신전자공학부\SW융합\파이널프로젝트\벤치마킹\장재영\비트윈 캡쳐자료\Screenshot_2015-07-10-21-23-3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31" t="44129" b="47728"/>
          <a:stretch/>
        </p:blipFill>
        <p:spPr bwMode="auto">
          <a:xfrm>
            <a:off x="4699153" y="4536453"/>
            <a:ext cx="555617" cy="44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750714" y="40701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avaPro\Desktop\'청춘'\정보통신전자공학부\SW융합\파이널프로젝트\벤치마킹\장재영\비트윈 캡쳐자료\Screenshot_2015-07-10-21-24-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41823" r="6984" b="38273"/>
          <a:stretch/>
        </p:blipFill>
        <p:spPr bwMode="auto">
          <a:xfrm>
            <a:off x="864761" y="4536453"/>
            <a:ext cx="1996423" cy="82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51953" y="408106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JavaPro\Desktop\'청춘'\정보통신전자공학부\SW융합\파이널프로젝트\벤치마킹\장재영\비트윈 캡쳐자료\Screenshot_2015-07-10-21-23-4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42364"/>
            <a:ext cx="2664296" cy="473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269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공유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공유할 수 있는 </a:t>
                      </a:r>
                      <a:r>
                        <a:rPr lang="ko-KR" altLang="en-US" sz="1200" b="1" dirty="0" err="1" smtClean="0"/>
                        <a:t>앱들을</a:t>
                      </a:r>
                      <a:r>
                        <a:rPr lang="ko-KR" altLang="en-US" sz="1200" b="1" dirty="0" smtClean="0"/>
                        <a:t>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93309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 상세 보기에서 공유 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클릭하면 메모 전달하기 화면이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제공된 </a:t>
                      </a:r>
                      <a:r>
                        <a:rPr lang="ko-KR" altLang="en-US" sz="1200" dirty="0" err="1" smtClean="0"/>
                        <a:t>앱들</a:t>
                      </a:r>
                      <a:r>
                        <a:rPr lang="ko-KR" altLang="en-US" sz="1200" dirty="0" smtClean="0"/>
                        <a:t> 중에서 메모를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전달할 </a:t>
                      </a:r>
                      <a:r>
                        <a:rPr lang="ko-KR" altLang="en-US" sz="1200" dirty="0" err="1" smtClean="0"/>
                        <a:t>앱을</a:t>
                      </a:r>
                      <a:r>
                        <a:rPr lang="ko-KR" altLang="en-US" sz="1200" dirty="0" smtClean="0"/>
                        <a:t> 선택할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13423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5174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JavaPro\Desktop\'청춘'\정보통신전자공학부\SW융합\파이널프로젝트\벤치마킹\장재영\비트윈 캡쳐자료\Screenshot_2015-07-10-21-24-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04978"/>
            <a:ext cx="2706354" cy="481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6262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수정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메모를 수정한다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86182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박스 안에서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메모를 수정할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 수정이 완료되면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완료 버튼을 클릭하여 메모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수정을 완료시킨다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텍스트를 입력할 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있는 화면이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날짜와 시간을 선택하여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메모에 대한 날짜 정보를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설정해 줄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31640" y="53012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7717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82010" y="152178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51720" y="53012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196" name="Picture 4" descr="C:\Users\JavaPro\Desktop\'청춘'\정보통신전자공학부\SW융합\파이널프로젝트\벤치마킹\장재영\비트윈 캡쳐자료\Screenshot_2015-07-10-21-24-4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18"/>
          <a:stretch/>
        </p:blipFill>
        <p:spPr bwMode="auto">
          <a:xfrm>
            <a:off x="521178" y="4293096"/>
            <a:ext cx="1452532" cy="90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JavaPro\Desktop\'청춘'\정보통신전자공학부\SW융합\파이널프로젝트\벤치마킹\장재영\비트윈 캡쳐자료\Screenshot_2015-07-10-21-24-5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1" t="9316" r="12227" b="5364"/>
          <a:stretch/>
        </p:blipFill>
        <p:spPr bwMode="auto">
          <a:xfrm>
            <a:off x="2568476" y="2639756"/>
            <a:ext cx="1412593" cy="285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JavaPro\Desktop\'청춘'\정보통신전자공학부\SW융합\파이널프로젝트\벤치마킹\장재영\비트윈 캡쳐자료\Screenshot_2015-07-10-21-25-2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3" t="21641" r="15277" b="18125"/>
          <a:stretch/>
        </p:blipFill>
        <p:spPr bwMode="auto">
          <a:xfrm>
            <a:off x="3730227" y="3549206"/>
            <a:ext cx="1407622" cy="21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2791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</a:t>
                      </a:r>
                      <a:r>
                        <a:rPr lang="ko-KR" altLang="en-US" sz="1200" b="1" dirty="0" smtClean="0"/>
                        <a:t> 작성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댓글을</a:t>
                      </a:r>
                      <a:r>
                        <a:rPr lang="ko-KR" altLang="en-US" sz="1200" b="1" dirty="0" smtClean="0"/>
                        <a:t> 작성한다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218" name="Picture 2" descr="C:\Users\JavaPro\Desktop\'청춘'\정보통신전자공학부\SW융합\파이널프로젝트\벤치마킹\장재영\비트윈 캡쳐자료\Screenshot_2015-07-10-21-25-5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52" y="1252111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824840"/>
              </p:ext>
            </p:extLst>
          </p:nvPr>
        </p:nvGraphicFramePr>
        <p:xfrm>
          <a:off x="5652120" y="908720"/>
          <a:ext cx="3168352" cy="485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작성시 텍스트 작성 뿐만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아니라 아이콘을 클릭하면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이모티콘을</a:t>
                      </a:r>
                      <a:r>
                        <a:rPr lang="ko-KR" altLang="en-US" sz="1200" dirty="0" smtClean="0"/>
                        <a:t> 선택하여 내용에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포함할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추가적인 </a:t>
                      </a:r>
                      <a:r>
                        <a:rPr lang="ko-KR" altLang="en-US" sz="1200" dirty="0" err="1" smtClean="0"/>
                        <a:t>이모티콘은</a:t>
                      </a:r>
                      <a:r>
                        <a:rPr lang="ko-KR" altLang="en-US" sz="1200" dirty="0" smtClean="0"/>
                        <a:t> 다운로드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받아야 사용할 수 있으므로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 스티커 다운받기 화면이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스티커 스토어로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연결된다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유료로 제공되는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스티커들의 정보가 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915492" y="60816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71676" y="591136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67620" y="38335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19" name="Picture 3" descr="C:\Users\JavaPro\Desktop\'청춘'\정보통신전자공학부\SW융합\파이널프로젝트\벤치마킹\장재영\비트윈 캡쳐자료\Screenshot_2015-07-10-21-26-1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99"/>
          <a:stretch/>
        </p:blipFill>
        <p:spPr bwMode="auto">
          <a:xfrm>
            <a:off x="3429619" y="4696886"/>
            <a:ext cx="1963811" cy="120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JavaPro\Desktop\'청춘'\정보통신전자공학부\SW융합\파이널프로젝트\벤치마킹\장재영\비트윈 캡쳐자료\Screenshot_2015-07-10-21-26-3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252111"/>
            <a:ext cx="1839291" cy="326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799979" y="469213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95923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1952</Words>
  <Application>Microsoft Office PowerPoint</Application>
  <PresentationFormat>화면 슬라이드 쇼(4:3)</PresentationFormat>
  <Paragraphs>837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JavaPro</cp:lastModifiedBy>
  <cp:revision>63</cp:revision>
  <cp:lastPrinted>2015-05-02T06:16:07Z</cp:lastPrinted>
  <dcterms:created xsi:type="dcterms:W3CDTF">2015-05-01T07:35:28Z</dcterms:created>
  <dcterms:modified xsi:type="dcterms:W3CDTF">2015-07-11T02:34:51Z</dcterms:modified>
</cp:coreProperties>
</file>